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colors1.xml" ContentType="application/vnd.ms-office.chartcolorstyle+xml"/>
  <Override PartName="/ppt/charts/style1.xml" ContentType="application/vnd.ms-office.chart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298" r:id="rId20"/>
    <p:sldId id="303" r:id="rId21"/>
    <p:sldId id="287" r:id="rId22"/>
  </p:sldIdLst>
  <p:sldSz cx="12192000" cy="6858000"/>
  <p:notesSz cx="6858000" cy="9144000"/>
  <p:embeddedFontLst>
    <p:embeddedFont>
      <p:font typeface="DINCond-Medium" charset="0"/>
      <p:regular r:id="rId24"/>
    </p:embeddedFont>
    <p:embeddedFont>
      <p:font typeface="微软雅黑" pitchFamily="34" charset="-122"/>
      <p:regular r:id="rId25"/>
      <p:bold r:id="rId26"/>
    </p:embeddedFont>
    <p:embeddedFont>
      <p:font typeface="等线 Light" charset="-122"/>
      <p:regular r:id="rId27"/>
    </p:embeddedFont>
    <p:embeddedFont>
      <p:font typeface="方正兰亭黑简体" charset="-122"/>
      <p:regular r:id="rId28"/>
    </p:embeddedFont>
    <p:embeddedFont>
      <p:font typeface="微软雅黑 Light" charset="-122"/>
      <p:regular r:id="rId29"/>
    </p:embeddedFont>
    <p:embeddedFont>
      <p:font typeface="方正兰亭中黑_GBK" charset="-122"/>
      <p:regular r:id="rId30"/>
    </p:embeddedFont>
    <p:embeddedFont>
      <p:font typeface="Microsoft YaHei Light" charset="-122"/>
      <p:regular r:id="rId31"/>
    </p:embeddedFont>
    <p:embeddedFont>
      <p:font typeface="等线" charset="-122"/>
      <p:regular r:id="rId32"/>
      <p:bold r:id="rId33"/>
    </p:embeddedFont>
    <p:embeddedFont>
      <p:font typeface="DINCond-Black" charset="0"/>
      <p:regular r:id="rId34"/>
    </p:embeddedFont>
    <p:embeddedFont>
      <p:font typeface="方正兰亭细黑_GBK" charset="-122"/>
      <p:regular r:id="rId35"/>
    </p:embeddedFont>
    <p:embeddedFont>
      <p:font typeface="幼圆" pitchFamily="49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0" d="100"/>
          <a:sy n="60" d="100"/>
        </p:scale>
        <p:origin x="-874" y="-149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___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e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1603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284440"/>
            <a:ext cx="527631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xmlns="" id="{39E87246-6F40-44EA-9965-C36586B95EAC}"/>
              </a:ext>
            </a:extLst>
          </p:cNvPr>
          <p:cNvSpPr/>
          <p:nvPr/>
        </p:nvSpPr>
        <p:spPr>
          <a:xfrm>
            <a:off x="4269406" y="5258844"/>
            <a:ext cx="3642694" cy="55775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en-US" altLang="zh-CN" sz="3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G11</a:t>
            </a:r>
            <a:endParaRPr lang="zh-CN" altLang="en-US" sz="44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xmlns="" id="{87B78FF1-2211-4159-80B0-CED065129DC5}"/>
              </a:ext>
            </a:extLst>
          </p:cNvPr>
          <p:cNvSpPr txBox="1"/>
          <p:nvPr/>
        </p:nvSpPr>
        <p:spPr>
          <a:xfrm>
            <a:off x="4561838" y="3868486"/>
            <a:ext cx="3068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490930" y="1239511"/>
            <a:ext cx="5123479" cy="798646"/>
            <a:chOff x="5985391" y="2533973"/>
            <a:chExt cx="5123479" cy="798646"/>
          </a:xfrm>
        </p:grpSpPr>
        <p:sp>
          <p:nvSpPr>
            <p:cNvPr id="56" name="矩形 55"/>
            <p:cNvSpPr/>
            <p:nvPr/>
          </p:nvSpPr>
          <p:spPr>
            <a:xfrm>
              <a:off x="5985391" y="2533973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3861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465529" y="2497935"/>
            <a:ext cx="5123479" cy="1361073"/>
            <a:chOff x="5959991" y="3439335"/>
            <a:chExt cx="5123479" cy="1361073"/>
          </a:xfrm>
        </p:grpSpPr>
        <p:sp>
          <p:nvSpPr>
            <p:cNvPr id="88" name="矩形 87"/>
            <p:cNvSpPr/>
            <p:nvPr/>
          </p:nvSpPr>
          <p:spPr>
            <a:xfrm>
              <a:off x="5972691" y="3439335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59991" y="3940685"/>
              <a:ext cx="5123479" cy="85972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</a:t>
              </a:r>
              <a:r>
                <a:rPr lang="zh-CN" altLang="en-US" sz="2000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；信息</a:t>
              </a:r>
              <a:r>
                <a:rPr lang="zh-CN" altLang="en-US" sz="2000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sz="20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465530" y="3830539"/>
            <a:ext cx="5123479" cy="942993"/>
            <a:chOff x="5959991" y="4509797"/>
            <a:chExt cx="5123479" cy="942993"/>
          </a:xfrm>
        </p:grpSpPr>
        <p:sp>
          <p:nvSpPr>
            <p:cNvPr id="112" name="矩形 111"/>
            <p:cNvSpPr/>
            <p:nvPr/>
          </p:nvSpPr>
          <p:spPr>
            <a:xfrm>
              <a:off x="5972690" y="4509797"/>
              <a:ext cx="3120735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59991" y="4960347"/>
              <a:ext cx="5123479" cy="49244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</a:t>
              </a:r>
              <a:r>
                <a:rPr lang="zh-CN" altLang="en-US" sz="20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工具</a:t>
              </a:r>
              <a:r>
                <a:rPr lang="zh-CN" altLang="en-US" sz="20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</a:t>
              </a:r>
              <a:r>
                <a:rPr lang="zh-CN" altLang="en-US" sz="20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在任意一</a:t>
              </a:r>
              <a:r>
                <a:rPr lang="zh-CN" altLang="en-US" sz="20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台手机</a:t>
              </a:r>
              <a:r>
                <a:rPr lang="zh-CN" altLang="en-US" sz="20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上使用。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900610" y="12959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875209" y="26461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901514" y="39771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xmlns="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xmlns="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xmlns="" id="{9A31FD4B-0F93-4816-A7CF-B09108B82C35}"/>
              </a:ext>
            </a:extLst>
          </p:cNvPr>
          <p:cNvGrpSpPr/>
          <p:nvPr/>
        </p:nvGrpSpPr>
        <p:grpSpPr>
          <a:xfrm>
            <a:off x="2466434" y="4763970"/>
            <a:ext cx="5123479" cy="1743212"/>
            <a:chOff x="5921891" y="3502835"/>
            <a:chExt cx="5123479" cy="1743212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xmlns="" id="{E5560C0F-E840-4299-BE52-517C09B81A88}"/>
                </a:ext>
              </a:extLst>
            </p:cNvPr>
            <p:cNvSpPr/>
            <p:nvPr/>
          </p:nvSpPr>
          <p:spPr>
            <a:xfrm>
              <a:off x="5934590" y="3502835"/>
              <a:ext cx="2354759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xmlns="" id="{A52B527E-08BA-4F3A-9B99-EC0FF56420E7}"/>
                </a:ext>
              </a:extLst>
            </p:cNvPr>
            <p:cNvSpPr/>
            <p:nvPr/>
          </p:nvSpPr>
          <p:spPr>
            <a:xfrm>
              <a:off x="5921891" y="3953385"/>
              <a:ext cx="5123479" cy="129266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20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sz="20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xmlns="" id="{E499CA69-35C8-4109-9111-F049BDD15C50}"/>
              </a:ext>
            </a:extLst>
          </p:cNvPr>
          <p:cNvGrpSpPr/>
          <p:nvPr/>
        </p:nvGrpSpPr>
        <p:grpSpPr>
          <a:xfrm>
            <a:off x="1876114" y="4899492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xmlns="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xmlns="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495568" y="1735111"/>
            <a:ext cx="485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快递</a:t>
            </a:r>
            <a:r>
              <a:rPr lang="zh-CN" altLang="en-US" sz="2000" b="1" dirty="0">
                <a:solidFill>
                  <a:schemeClr val="bg1"/>
                </a:solidFill>
              </a:rPr>
              <a:t>代拿代寄、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sz="2000" b="1" dirty="0">
                <a:solidFill>
                  <a:schemeClr val="bg1"/>
                </a:solidFill>
              </a:rPr>
              <a:t>、问答、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通知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xmlns="" id="{92013CEF-C562-4AE7-9912-A42E03D2B70F}"/>
              </a:ext>
            </a:extLst>
          </p:cNvPr>
          <p:cNvSpPr/>
          <p:nvPr/>
        </p:nvSpPr>
        <p:spPr>
          <a:xfrm>
            <a:off x="2016328" y="2486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xmlns="" id="{F9BB4013-40DA-48BC-A157-8B4AC597E0EC}"/>
              </a:ext>
            </a:extLst>
          </p:cNvPr>
          <p:cNvSpPr/>
          <p:nvPr/>
        </p:nvSpPr>
        <p:spPr>
          <a:xfrm>
            <a:off x="4612903" y="5564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xmlns="" id="{2BC9080B-6B8F-4B1E-A80B-5CFB0133A484}"/>
              </a:ext>
            </a:extLst>
          </p:cNvPr>
          <p:cNvCxnSpPr/>
          <p:nvPr/>
        </p:nvCxnSpPr>
        <p:spPr>
          <a:xfrm flipH="1">
            <a:off x="4452893" y="2794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xmlns="" id="{981DF5CD-9D03-4683-BA7D-662168D9BC4A}"/>
              </a:ext>
            </a:extLst>
          </p:cNvPr>
          <p:cNvSpPr/>
          <p:nvPr/>
        </p:nvSpPr>
        <p:spPr>
          <a:xfrm>
            <a:off x="1888869" y="875866"/>
            <a:ext cx="8414261" cy="5895777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手机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运行；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2.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只能在手机上使用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zh-CN" altLang="en-US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制作，运行，改错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</a:t>
            </a:r>
            <a:r>
              <a:rPr lang="zh-CN" altLang="en-US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sz="2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能够对用户进行学生信息实名认证</a:t>
            </a:r>
          </a:p>
          <a:p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xmlns="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D575B6C5-FC20-440C-BEE0-2E8C597C4CB8}"/>
              </a:ext>
            </a:extLst>
          </p:cNvPr>
          <p:cNvSpPr/>
          <p:nvPr/>
        </p:nvSpPr>
        <p:spPr>
          <a:xfrm>
            <a:off x="2016760" y="175768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4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44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3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32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32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32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xmlns="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D575B6C5-FC20-440C-BEE0-2E8C597C4CB8}"/>
              </a:ext>
            </a:extLst>
          </p:cNvPr>
          <p:cNvSpPr/>
          <p:nvPr/>
        </p:nvSpPr>
        <p:spPr>
          <a:xfrm>
            <a:off x="1584960" y="1521460"/>
            <a:ext cx="9527540" cy="494284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18000</a:t>
            </a: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xmlns="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xmlns="" id="{D575B6C5-FC20-440C-BEE0-2E8C597C4CB8}"/>
              </a:ext>
            </a:extLst>
          </p:cNvPr>
          <p:cNvSpPr/>
          <p:nvPr/>
        </p:nvSpPr>
        <p:spPr>
          <a:xfrm>
            <a:off x="1894840" y="1910080"/>
            <a:ext cx="9039860" cy="40462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336800" y="1685111"/>
            <a:ext cx="3612286" cy="4346278"/>
            <a:chOff x="2750500" y="2396308"/>
            <a:chExt cx="2666772" cy="2196326"/>
          </a:xfrm>
        </p:grpSpPr>
        <p:sp>
          <p:nvSpPr>
            <p:cNvPr id="47" name="矩形 46"/>
            <p:cNvSpPr/>
            <p:nvPr/>
          </p:nvSpPr>
          <p:spPr>
            <a:xfrm>
              <a:off x="2750501" y="2396308"/>
              <a:ext cx="2666771" cy="754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8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SE2019</a:t>
              </a:r>
              <a:r>
                <a:rPr lang="zh-CN" altLang="en-US" sz="28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春</a:t>
              </a:r>
              <a:r>
                <a:rPr lang="en-US" altLang="zh-CN" sz="28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-G11</a:t>
              </a:r>
              <a:r>
                <a:rPr lang="zh-CN" altLang="en-US" sz="28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小组全体成员</a:t>
              </a:r>
              <a:endParaRPr lang="zh-CN" altLang="en-US" sz="24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2750500" y="3151048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组长：黄寅佐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2750500" y="3872634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sz="24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组员：</a:t>
              </a:r>
              <a:endParaRPr lang="en-US" altLang="zh-CN" sz="24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  <a:p>
              <a:pPr algn="ctr"/>
              <a:r>
                <a:rPr lang="zh-CN" altLang="en-US" sz="24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邓国灏、李帝江</a:t>
              </a:r>
            </a:p>
          </p:txBody>
        </p:sp>
      </p:grpSp>
      <p:sp>
        <p:nvSpPr>
          <p:cNvPr id="80" name="矩形 79"/>
          <p:cNvSpPr/>
          <p:nvPr/>
        </p:nvSpPr>
        <p:spPr>
          <a:xfrm>
            <a:off x="6698385" y="1685108"/>
            <a:ext cx="3626714" cy="1130179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4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4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698384" y="2822322"/>
            <a:ext cx="3626714" cy="107815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李帝江：</a:t>
            </a:r>
            <a:r>
              <a:rPr lang="en-US" altLang="zh-CN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PPT</a:t>
            </a:r>
            <a:r>
              <a:rPr lang="zh-CN" altLang="en-US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设计</a:t>
            </a:r>
            <a:endParaRPr lang="zh-CN" altLang="en-US" sz="2000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95" name="矩形 94"/>
          <p:cNvSpPr/>
          <p:nvPr/>
        </p:nvSpPr>
        <p:spPr>
          <a:xfrm>
            <a:off x="6698384" y="3900476"/>
            <a:ext cx="3626714" cy="107815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黄寅佐：文字</a:t>
            </a:r>
            <a:endParaRPr lang="zh-CN" altLang="en-US" sz="2000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xmlns="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6698384" y="4997240"/>
            <a:ext cx="3626714" cy="1078155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</a:t>
            </a:r>
            <a:r>
              <a:rPr lang="zh-CN" altLang="en-US" sz="2000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：文字</a:t>
            </a:r>
            <a:endParaRPr lang="zh-CN" altLang="en-US" sz="2000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18498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19588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6608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6710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86987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27075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57233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7557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0636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0995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1434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1065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0636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0596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1307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xmlns="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xmlns="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8278179"/>
              </p:ext>
            </p:extLst>
          </p:nvPr>
        </p:nvGraphicFramePr>
        <p:xfrm>
          <a:off x="2114476" y="2165972"/>
          <a:ext cx="8383194" cy="155448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83194">
                  <a:extLst>
                    <a:ext uri="{9D8B030D-6E8A-4147-A177-3AD203B41FA5}">
                      <a16:colId xmlns:a16="http://schemas.microsoft.com/office/drawing/2014/main" xmlns="" val="2855165463"/>
                    </a:ext>
                  </a:extLst>
                </a:gridCol>
              </a:tblGrid>
              <a:tr h="926478">
                <a:tc>
                  <a:txBody>
                    <a:bodyPr/>
                    <a:lstStyle/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牟永</a:t>
                      </a:r>
                      <a:r>
                        <a:rPr lang="zh-CN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敏</a:t>
                      </a:r>
                      <a:endParaRPr lang="en-US" altLang="zh-CN" sz="2400" b="1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第二章 可行性研究</a:t>
                      </a:r>
                      <a:endParaRPr lang="en-US" altLang="zh-CN" sz="2400" b="1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第三章 需求分析</a:t>
                      </a:r>
                      <a:endParaRPr lang="en-US" altLang="zh-CN" sz="24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xmlns="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954025" y="989768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4093081" y="1766124"/>
            <a:ext cx="6296808" cy="3711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8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28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28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310583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425101" y="4082183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4047779" y="2421143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xmlns="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xmlns="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xmlns="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1810502" y="11167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EBEBC526-3F8D-4831-AAFC-453505E496CC}"/>
              </a:ext>
            </a:extLst>
          </p:cNvPr>
          <p:cNvSpPr txBox="1"/>
          <p:nvPr/>
        </p:nvSpPr>
        <p:spPr>
          <a:xfrm>
            <a:off x="5450399" y="2211907"/>
            <a:ext cx="6093901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32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32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3200" dirty="0" smtClean="0">
                <a:solidFill>
                  <a:schemeClr val="bg1"/>
                </a:solidFill>
              </a:rPr>
              <a:t>…</a:t>
            </a:r>
            <a:r>
              <a:rPr lang="zh-CN" altLang="en-US" sz="3200" dirty="0" smtClean="0">
                <a:solidFill>
                  <a:schemeClr val="bg1"/>
                </a:solidFill>
              </a:rPr>
              <a:t>求购</a:t>
            </a:r>
            <a:r>
              <a:rPr lang="zh-CN" altLang="en-US" sz="3200" dirty="0">
                <a:solidFill>
                  <a:schemeClr val="bg1"/>
                </a:solidFill>
              </a:rPr>
              <a:t>教材，依旧没人</a:t>
            </a:r>
            <a:r>
              <a:rPr lang="zh-CN" altLang="en-US" sz="3200" dirty="0" smtClean="0">
                <a:solidFill>
                  <a:schemeClr val="bg1"/>
                </a:solidFill>
              </a:rPr>
              <a:t>可以提供</a:t>
            </a:r>
            <a:r>
              <a:rPr lang="en-US" altLang="zh-CN" sz="3200" dirty="0" smtClean="0">
                <a:solidFill>
                  <a:schemeClr val="bg1"/>
                </a:solidFill>
              </a:rPr>
              <a:t>…</a:t>
            </a:r>
            <a:r>
              <a:rPr lang="zh-CN" altLang="en-US" sz="3200" dirty="0" smtClean="0">
                <a:solidFill>
                  <a:schemeClr val="bg1"/>
                </a:solidFill>
              </a:rPr>
              <a:t>代</a:t>
            </a:r>
            <a:r>
              <a:rPr lang="zh-CN" altLang="en-US" sz="3200" dirty="0">
                <a:solidFill>
                  <a:schemeClr val="bg1"/>
                </a:solidFill>
              </a:rPr>
              <a:t>买餐饮、收购</a:t>
            </a:r>
            <a:r>
              <a:rPr lang="zh-CN" altLang="en-US" sz="3200" dirty="0" smtClean="0">
                <a:solidFill>
                  <a:schemeClr val="bg1"/>
                </a:solidFill>
              </a:rPr>
              <a:t>闲置</a:t>
            </a:r>
            <a:r>
              <a:rPr lang="en-US" altLang="zh-CN" sz="3200" dirty="0" smtClean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越来越多的需求，却</a:t>
            </a:r>
            <a:r>
              <a:rPr lang="zh-CN" altLang="en-US" sz="3200" dirty="0">
                <a:solidFill>
                  <a:schemeClr val="bg1"/>
                </a:solidFill>
              </a:rPr>
              <a:t>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xmlns="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xmlns="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xmlns="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xmlns="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xmlns="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xmlns="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xmlns="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xmlns="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xmlns="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xmlns="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xmlns="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xmlns="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xmlns="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xmlns="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xmlns="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xmlns="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xmlns="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xmlns="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xmlns="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xmlns="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xmlns="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xmlns="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xmlns="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xmlns="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xmlns="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xmlns="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xmlns="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xmlns="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xmlns="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xmlns="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xmlns="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xmlns="" id="{4AC04C9D-58B0-4E9D-9A88-C7948703DB8C}"/>
              </a:ext>
            </a:extLst>
          </p:cNvPr>
          <p:cNvSpPr/>
          <p:nvPr/>
        </p:nvSpPr>
        <p:spPr>
          <a:xfrm>
            <a:off x="2813718" y="3098208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xmlns="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3076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xmlns="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45629"/>
            <a:chOff x="1351826" y="4999520"/>
            <a:chExt cx="2869694" cy="1745629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726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手机工具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已经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30962" y="4559857"/>
            <a:ext cx="2903207" cy="1405718"/>
            <a:chOff x="9159066" y="3431792"/>
            <a:chExt cx="2903207" cy="1405718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9192579" y="3811139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对项目所需知识不了解，边学习边做项目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。</a:t>
              </a:r>
              <a:endParaRPr lang="en-US" altLang="zh-CN" sz="1600" b="1" dirty="0" smtClean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  <a:p>
              <a:pPr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工具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兼容性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xmlns="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xmlns="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xmlns="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-0.05117 -2.22222E-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0.04623 -1.11111E-6 " pathEditMode="relative" rAng="0" ptsTypes="AA">
                                      <p:cBhvr>
                                        <p:cTn id="43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48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5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633</TotalTime>
  <Words>860</Words>
  <Application>Microsoft Office PowerPoint</Application>
  <PresentationFormat>自定义</PresentationFormat>
  <Paragraphs>175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宋体</vt:lpstr>
      <vt:lpstr>DINCond-Medium</vt:lpstr>
      <vt:lpstr>微软雅黑</vt:lpstr>
      <vt:lpstr>等线 Light</vt:lpstr>
      <vt:lpstr>方正兰亭黑简体</vt:lpstr>
      <vt:lpstr>微软雅黑 Light</vt:lpstr>
      <vt:lpstr>DINPro-Light</vt:lpstr>
      <vt:lpstr>方正兰亭中黑_GBK</vt:lpstr>
      <vt:lpstr>Microsoft YaHei Light</vt:lpstr>
      <vt:lpstr>等线</vt:lpstr>
      <vt:lpstr>DINCond-Black</vt:lpstr>
      <vt:lpstr>方正兰亭细黑_GBK</vt:lpstr>
      <vt:lpstr>幼圆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>Administrator</dc:creator>
  <cp:keywords>QQ158698815</cp:keywords>
  <cp:lastModifiedBy>df</cp:lastModifiedBy>
  <cp:revision>106</cp:revision>
  <dcterms:created xsi:type="dcterms:W3CDTF">2016-06-29T05:42:32Z</dcterms:created>
  <dcterms:modified xsi:type="dcterms:W3CDTF">2019-03-12T08:29:44Z</dcterms:modified>
</cp:coreProperties>
</file>

<file path=docProps/thumbnail.jpeg>
</file>